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53ded02f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53ded02f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53ded02f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53ded02f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53ded02f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53ded02f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53ded02f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53ded02f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53ded02f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53ded02f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53ded02f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53ded02f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3ded02f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3ded02f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53ded02f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53ded02f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53ded02f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53ded02f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53ded02f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53ded02f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53ded02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53ded02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detail but </a:t>
            </a:r>
            <a:r>
              <a:rPr lang="en"/>
              <a:t>don't</a:t>
            </a:r>
            <a:r>
              <a:rPr lang="en"/>
              <a:t> put too much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53ded02f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53ded02f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53ded02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53ded02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53ded02f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53ded02f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53ded02f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53ded02f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53ded02f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53ded02f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53ded02f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53ded02f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53ded02f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53ded02f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53ded02f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53ded02f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Miele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25" y="152575"/>
            <a:ext cx="6866946" cy="25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699" y="2728899"/>
            <a:ext cx="2414600" cy="2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73554"/>
            <a:ext cx="2485476" cy="232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48376" l="0" r="0" t="0"/>
          <a:stretch/>
        </p:blipFill>
        <p:spPr>
          <a:xfrm>
            <a:off x="152400" y="1170125"/>
            <a:ext cx="8839200" cy="3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4427975" y="1124400"/>
            <a:ext cx="957000" cy="34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274" y="1908062"/>
            <a:ext cx="2337450" cy="308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/>
          <p:nvPr/>
        </p:nvSpPr>
        <p:spPr>
          <a:xfrm>
            <a:off x="3449300" y="3516625"/>
            <a:ext cx="391500" cy="217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22"/>
          <p:cNvCxnSpPr>
            <a:stCxn id="119" idx="3"/>
            <a:endCxn id="121" idx="7"/>
          </p:cNvCxnSpPr>
          <p:nvPr/>
        </p:nvCxnSpPr>
        <p:spPr>
          <a:xfrm flipH="1">
            <a:off x="3783324" y="1421437"/>
            <a:ext cx="784800" cy="212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2"/>
          <p:cNvSpPr/>
          <p:nvPr/>
        </p:nvSpPr>
        <p:spPr>
          <a:xfrm>
            <a:off x="5428400" y="1211375"/>
            <a:ext cx="369600" cy="217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22"/>
          <p:cNvCxnSpPr>
            <a:stCxn id="123" idx="5"/>
            <a:endCxn id="125" idx="1"/>
          </p:cNvCxnSpPr>
          <p:nvPr/>
        </p:nvCxnSpPr>
        <p:spPr>
          <a:xfrm>
            <a:off x="5743873" y="1397023"/>
            <a:ext cx="1032900" cy="157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2"/>
          <p:cNvSpPr txBox="1"/>
          <p:nvPr/>
        </p:nvSpPr>
        <p:spPr>
          <a:xfrm>
            <a:off x="6776775" y="2559825"/>
            <a:ext cx="1609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Male, Female, or Neutral (Unknown).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58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5787250" y="1124400"/>
            <a:ext cx="945900" cy="696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350" y="1908062"/>
            <a:ext cx="1735293" cy="308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4340975" y="3842950"/>
            <a:ext cx="489300" cy="34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3"/>
          <p:cNvCxnSpPr>
            <a:stCxn id="131" idx="3"/>
            <a:endCxn id="133" idx="0"/>
          </p:cNvCxnSpPr>
          <p:nvPr/>
        </p:nvCxnSpPr>
        <p:spPr>
          <a:xfrm flipH="1">
            <a:off x="4585674" y="1718473"/>
            <a:ext cx="1340100" cy="212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3"/>
          <p:cNvCxnSpPr>
            <a:stCxn id="131" idx="5"/>
            <a:endCxn id="133" idx="7"/>
          </p:cNvCxnSpPr>
          <p:nvPr/>
        </p:nvCxnSpPr>
        <p:spPr>
          <a:xfrm flipH="1">
            <a:off x="4758626" y="1718473"/>
            <a:ext cx="1836000" cy="217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3"/>
          <p:cNvSpPr/>
          <p:nvPr/>
        </p:nvSpPr>
        <p:spPr>
          <a:xfrm>
            <a:off x="4221375" y="1961700"/>
            <a:ext cx="619800" cy="315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752500" y="2429300"/>
            <a:ext cx="15768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Combat Power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38" name="Google Shape;138;p23"/>
          <p:cNvCxnSpPr>
            <a:stCxn id="136" idx="3"/>
            <a:endCxn id="137" idx="0"/>
          </p:cNvCxnSpPr>
          <p:nvPr/>
        </p:nvCxnSpPr>
        <p:spPr>
          <a:xfrm flipH="1">
            <a:off x="1541043" y="2230825"/>
            <a:ext cx="2771100" cy="19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2190" l="0" r="0" t="0"/>
          <a:stretch/>
        </p:blipFill>
        <p:spPr>
          <a:xfrm>
            <a:off x="152400" y="1170125"/>
            <a:ext cx="88392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6798550" y="1178775"/>
            <a:ext cx="456600" cy="57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45" name="Google Shape;145;p24"/>
          <p:cNvCxnSpPr>
            <a:stCxn id="144" idx="3"/>
          </p:cNvCxnSpPr>
          <p:nvPr/>
        </p:nvCxnSpPr>
        <p:spPr>
          <a:xfrm flipH="1">
            <a:off x="5852618" y="1667605"/>
            <a:ext cx="1012800" cy="99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4"/>
          <p:cNvSpPr txBox="1"/>
          <p:nvPr/>
        </p:nvSpPr>
        <p:spPr>
          <a:xfrm>
            <a:off x="4406450" y="2495650"/>
            <a:ext cx="17724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A </a:t>
            </a:r>
            <a:r>
              <a:rPr lang="en" sz="2000">
                <a:latin typeface="Impact"/>
                <a:ea typeface="Impact"/>
                <a:cs typeface="Impact"/>
                <a:sym typeface="Impact"/>
              </a:rPr>
              <a:t>Pokémons nature. Ex: Sassy, Lonely, Jolly.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160725"/>
            <a:ext cx="3981801" cy="20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58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7298750" y="1134388"/>
            <a:ext cx="543600" cy="657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27735" l="0" r="80539" t="0"/>
          <a:stretch/>
        </p:blipFill>
        <p:spPr>
          <a:xfrm>
            <a:off x="3711925" y="2309925"/>
            <a:ext cx="1720151" cy="156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5"/>
          <p:cNvCxnSpPr>
            <a:stCxn id="153" idx="4"/>
            <a:endCxn id="154" idx="0"/>
          </p:cNvCxnSpPr>
          <p:nvPr/>
        </p:nvCxnSpPr>
        <p:spPr>
          <a:xfrm flipH="1">
            <a:off x="4572050" y="1791388"/>
            <a:ext cx="2998500" cy="51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58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7788100" y="1091775"/>
            <a:ext cx="1261500" cy="772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840350" y="2820700"/>
            <a:ext cx="2631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Items that help the player catch </a:t>
            </a:r>
            <a:r>
              <a:rPr lang="en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Pokémon. </a:t>
            </a:r>
            <a:endParaRPr sz="2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Ex: Revives, Incense. </a:t>
            </a:r>
            <a:r>
              <a:rPr lang="en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2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63" name="Google Shape;163;p26"/>
          <p:cNvCxnSpPr>
            <a:stCxn id="161" idx="3"/>
            <a:endCxn id="162" idx="0"/>
          </p:cNvCxnSpPr>
          <p:nvPr/>
        </p:nvCxnSpPr>
        <p:spPr>
          <a:xfrm flipH="1">
            <a:off x="4156242" y="1750889"/>
            <a:ext cx="3816600" cy="106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525" y="2364050"/>
            <a:ext cx="1497575" cy="288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/>
          <p:nvPr/>
        </p:nvSpPr>
        <p:spPr>
          <a:xfrm>
            <a:off x="6309225" y="3690700"/>
            <a:ext cx="1497600" cy="685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6"/>
          <p:cNvCxnSpPr>
            <a:stCxn id="165" idx="7"/>
            <a:endCxn id="161" idx="4"/>
          </p:cNvCxnSpPr>
          <p:nvPr/>
        </p:nvCxnSpPr>
        <p:spPr>
          <a:xfrm flipH="1" rot="10800000">
            <a:off x="7587507" y="1863845"/>
            <a:ext cx="831300" cy="192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109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38" y="152400"/>
            <a:ext cx="77525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725" y="152400"/>
            <a:ext cx="72825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Impact"/>
                <a:ea typeface="Impact"/>
                <a:cs typeface="Impact"/>
                <a:sym typeface="Impact"/>
              </a:rPr>
              <a:t>The Bigger Picture: What Does This All Mean? Why Do We Care?</a:t>
            </a:r>
            <a:endParaRPr sz="222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Business Perspective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Variability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Society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Human Personality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Role-Model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700" y="1220375"/>
            <a:ext cx="5371849" cy="334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What Other Ways Could This Data Be Interpreted?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Pokémon captures and time of day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Comparison with other data sets like a list of people's personality type and the Pokémon they are more likely to capture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Which Pokémon is the most popular?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What do you think?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025" y="2669625"/>
            <a:ext cx="42602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92000"/>
            <a:ext cx="3190500" cy="2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What Is </a:t>
            </a:r>
            <a:r>
              <a:rPr lang="en">
                <a:solidFill>
                  <a:srgbClr val="F1C232"/>
                </a:solidFill>
                <a:latin typeface="Impact"/>
                <a:ea typeface="Impact"/>
                <a:cs typeface="Impact"/>
                <a:sym typeface="Impact"/>
              </a:rPr>
              <a:t>Pokémon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?</a:t>
            </a:r>
            <a:endParaRPr b="1" sz="2300">
              <a:solidFill>
                <a:srgbClr val="33333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Japanese Franchise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Pokémon </a:t>
            </a: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Universe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Unique powers and battles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337" y="2295500"/>
            <a:ext cx="5553326" cy="22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                       Questions? What Is Your Favorite 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Pokémon?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1017725"/>
            <a:ext cx="65341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Why I Chose This Dataset?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Char char="●"/>
            </a:pPr>
            <a:r>
              <a:rPr lang="en" sz="3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Childhood</a:t>
            </a:r>
            <a:endParaRPr sz="3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Char char="●"/>
            </a:pPr>
            <a:r>
              <a:rPr lang="en" sz="3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VHS</a:t>
            </a:r>
            <a:endParaRPr sz="3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Char char="●"/>
            </a:pPr>
            <a:r>
              <a:rPr lang="en" sz="3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Trading Cards</a:t>
            </a:r>
            <a:endParaRPr sz="3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Char char="●"/>
            </a:pPr>
            <a:r>
              <a:rPr lang="en" sz="3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Curiosity</a:t>
            </a:r>
            <a:endParaRPr sz="3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375" y="445025"/>
            <a:ext cx="2711750" cy="27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775" y="3210312"/>
            <a:ext cx="1986726" cy="198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0375" y="3350875"/>
            <a:ext cx="2762624" cy="1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Where Is This Data From?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250" y="1017725"/>
            <a:ext cx="26234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July 6th, 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2016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421" y="661263"/>
            <a:ext cx="432186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00" y="3059275"/>
            <a:ext cx="2967924" cy="1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661275"/>
            <a:ext cx="3255237" cy="208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A 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Brief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Explanation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 Of 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Pokémon GO: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75" y="1017725"/>
            <a:ext cx="4121025" cy="23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800" y="3453575"/>
            <a:ext cx="3079548" cy="182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605" y="1646200"/>
            <a:ext cx="1728400" cy="29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284900" y="1080900"/>
            <a:ext cx="26979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Char char="●"/>
            </a:pPr>
            <a:r>
              <a:rPr lang="en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Pokéstops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Char char="●"/>
            </a:pPr>
            <a:r>
              <a:rPr lang="en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Gyms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Char char="●"/>
            </a:pPr>
            <a:r>
              <a:rPr lang="en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Camera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Char char="●"/>
            </a:pPr>
            <a:r>
              <a:rPr lang="en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GPS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A Closer Look…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48381" l="0" r="0" t="0"/>
          <a:stretch/>
        </p:blipFill>
        <p:spPr>
          <a:xfrm>
            <a:off x="152400" y="1474600"/>
            <a:ext cx="8839200" cy="3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177" y="2437700"/>
            <a:ext cx="3963648" cy="247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